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5"/>
  </p:notesMasterIdLst>
  <p:handoutMasterIdLst>
    <p:handoutMasterId r:id="rId56"/>
  </p:handoutMasterIdLst>
  <p:sldIdLst>
    <p:sldId id="298" r:id="rId2"/>
    <p:sldId id="261" r:id="rId3"/>
    <p:sldId id="320" r:id="rId4"/>
    <p:sldId id="262" r:id="rId5"/>
    <p:sldId id="264" r:id="rId6"/>
    <p:sldId id="265" r:id="rId7"/>
    <p:sldId id="266" r:id="rId8"/>
    <p:sldId id="281" r:id="rId9"/>
    <p:sldId id="272" r:id="rId10"/>
    <p:sldId id="324" r:id="rId11"/>
    <p:sldId id="323" r:id="rId12"/>
    <p:sldId id="282" r:id="rId13"/>
    <p:sldId id="267" r:id="rId14"/>
    <p:sldId id="268" r:id="rId15"/>
    <p:sldId id="283" r:id="rId16"/>
    <p:sldId id="269" r:id="rId17"/>
    <p:sldId id="284" r:id="rId18"/>
    <p:sldId id="300" r:id="rId19"/>
    <p:sldId id="302" r:id="rId20"/>
    <p:sldId id="321" r:id="rId21"/>
    <p:sldId id="270" r:id="rId22"/>
    <p:sldId id="271" r:id="rId23"/>
    <p:sldId id="299" r:id="rId24"/>
    <p:sldId id="312" r:id="rId25"/>
    <p:sldId id="314" r:id="rId26"/>
    <p:sldId id="315" r:id="rId27"/>
    <p:sldId id="316" r:id="rId28"/>
    <p:sldId id="273" r:id="rId29"/>
    <p:sldId id="285" r:id="rId30"/>
    <p:sldId id="286" r:id="rId31"/>
    <p:sldId id="274" r:id="rId32"/>
    <p:sldId id="292" r:id="rId33"/>
    <p:sldId id="288" r:id="rId34"/>
    <p:sldId id="275" r:id="rId35"/>
    <p:sldId id="293" r:id="rId36"/>
    <p:sldId id="287" r:id="rId37"/>
    <p:sldId id="294" r:id="rId38"/>
    <p:sldId id="276" r:id="rId39"/>
    <p:sldId id="304" r:id="rId40"/>
    <p:sldId id="306" r:id="rId41"/>
    <p:sldId id="305" r:id="rId42"/>
    <p:sldId id="278" r:id="rId43"/>
    <p:sldId id="310" r:id="rId44"/>
    <p:sldId id="311" r:id="rId45"/>
    <p:sldId id="295" r:id="rId46"/>
    <p:sldId id="296" r:id="rId47"/>
    <p:sldId id="279" r:id="rId48"/>
    <p:sldId id="297" r:id="rId49"/>
    <p:sldId id="313" r:id="rId50"/>
    <p:sldId id="317" r:id="rId51"/>
    <p:sldId id="318" r:id="rId52"/>
    <p:sldId id="319" r:id="rId53"/>
    <p:sldId id="322" r:id="rId5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A0"/>
    <a:srgbClr val="57903F"/>
    <a:srgbClr val="F03F2B"/>
    <a:srgbClr val="5CC6D6"/>
    <a:srgbClr val="344529"/>
    <a:srgbClr val="2B3922"/>
    <a:srgbClr val="2E3722"/>
    <a:srgbClr val="FCF7F1"/>
    <a:srgbClr val="B8D233"/>
    <a:srgbClr val="F8D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fr" dirty="0"/>
            <a:t>Modification des structures grâce au système de base de WordPress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fr" dirty="0"/>
            <a:t>Présentation rapide et Utilisation d’Elementor pour améliorer vos pages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fr" dirty="0"/>
            <a:t>Questions </a:t>
          </a:r>
          <a:br>
            <a:rPr lang="fr" dirty="0"/>
          </a:br>
          <a:r>
            <a:rPr lang="fr" dirty="0"/>
            <a:t>et réponses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gue contour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cran tactile contour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contour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fr" dirty="0"/>
            <a:t>Modification des structures grâce au système de base de WordPress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1"/>
      <dgm:spPr/>
    </dgm:pt>
    <dgm:pt modelId="{7C175B98-93F4-4D7C-BB95-1514AB879CD5}" type="pres">
      <dgm:prSet presAssocID="{40FC4FFE-8987-4A26-B7F4-8A516F18ADA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gue contour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fr" dirty="0"/>
            <a:t>Présentation rapide et Utilisation d’Elementor pour améliorer vos pages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DB4CA7C4-FCA1-4127-B20A-2A5C031A3CF4}" type="pres">
      <dgm:prSet presAssocID="{49225C73-1633-42F1-AB3B-7CB183E5F8B8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Écran tactile contour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0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2772E199-56B0-4310-A55E-67D00CA3E59E}" type="presParOf" srcId="{50B3CE7C-E10B-4E23-BD93-03664997C932}" destId="{C998AB0A-577D-44AA-A068-F634DDE7BD47}" srcOrd="0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5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fr" dirty="0"/>
            <a:t>Questions </a:t>
          </a:r>
          <a:br>
            <a:rPr lang="fr" dirty="0"/>
          </a:br>
          <a:r>
            <a:rPr lang="fr" dirty="0"/>
            <a:t>et réponses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0" presStyleCn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39509775-983E-4110-B989-EE2CD6514BE0}" type="pres">
      <dgm:prSet presAssocID="{1C383F32-22E8-4F62-A3E0-BDC3D5F48992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contour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0" destOrd="0" parTransId="{A7920A2F-3244-4159-AF04-6A1D38B7B317}" sibTransId="{8500F72A-2C6D-4FDF-9C1D-CA691380EB0B}"/>
    <dgm:cxn modelId="{3A7F4DB9-1469-4F58-B633-24B7EEE084D1}" type="presParOf" srcId="{50B3CE7C-E10B-4E23-BD93-03664997C932}" destId="{ECFA770B-DE2C-4683-A038-58D0FE44BC27}" srcOrd="0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1500" kern="1200" dirty="0"/>
            <a:t>Modification des structures grâce au système de base de WordPress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gradFill rotWithShape="1">
          <a:gsLst>
            <a:gs pos="0">
              <a:schemeClr val="accent3">
                <a:satMod val="100000"/>
                <a:lumMod val="100000"/>
              </a:schemeClr>
            </a:gs>
            <a:gs pos="50000">
              <a:schemeClr val="accent3">
                <a:shade val="99000"/>
                <a:satMod val="105000"/>
                <a:lumMod val="100000"/>
              </a:schemeClr>
            </a:gs>
            <a:gs pos="100000">
              <a:schemeClr val="accent3"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1500" kern="1200" dirty="0"/>
            <a:t>Présentation rapide et Utilisation d’Elementor pour améliorer vos pages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1500" kern="1200" dirty="0"/>
            <a:t>Questions </a:t>
          </a:r>
          <a:br>
            <a:rPr lang="fr" sz="1500" kern="1200" dirty="0"/>
          </a:br>
          <a:r>
            <a:rPr lang="fr" sz="1500" kern="1200" dirty="0"/>
            <a:t>et réponses</a:t>
          </a:r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3931199" y="62805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4399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229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1500" kern="1200" dirty="0"/>
            <a:t>Modification des structures grâce au système de base de WordPress</a:t>
          </a:r>
        </a:p>
      </dsp:txBody>
      <dsp:txXfrm>
        <a:off x="3229199" y="2942806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8CDD9-0C56-4401-ADB1-8B48DAB2C96F}">
      <dsp:nvSpPr>
        <dsp:cNvPr id="0" name=""/>
        <dsp:cNvSpPr/>
      </dsp:nvSpPr>
      <dsp:spPr>
        <a:xfrm>
          <a:off x="3931199" y="62805"/>
          <a:ext cx="2196000" cy="2196000"/>
        </a:xfrm>
        <a:prstGeom prst="ellipse">
          <a:avLst/>
        </a:prstGeom>
        <a:gradFill rotWithShape="1">
          <a:gsLst>
            <a:gs pos="0">
              <a:schemeClr val="accent3">
                <a:satMod val="100000"/>
                <a:lumMod val="100000"/>
              </a:schemeClr>
            </a:gs>
            <a:gs pos="50000">
              <a:schemeClr val="accent3">
                <a:shade val="99000"/>
                <a:satMod val="105000"/>
                <a:lumMod val="100000"/>
              </a:schemeClr>
            </a:gs>
            <a:gs pos="100000">
              <a:schemeClr val="accent3"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DB4CA7C4-FCA1-4127-B20A-2A5C031A3CF4}">
      <dsp:nvSpPr>
        <dsp:cNvPr id="0" name=""/>
        <dsp:cNvSpPr/>
      </dsp:nvSpPr>
      <dsp:spPr>
        <a:xfrm>
          <a:off x="4399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229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1500" kern="1200" dirty="0"/>
            <a:t>Présentation rapide et Utilisation d’Elementor pour améliorer vos pages</a:t>
          </a:r>
        </a:p>
      </dsp:txBody>
      <dsp:txXfrm>
        <a:off x="3229199" y="2942806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E135-77D6-48A0-8871-9BC93D705D06}">
      <dsp:nvSpPr>
        <dsp:cNvPr id="0" name=""/>
        <dsp:cNvSpPr/>
      </dsp:nvSpPr>
      <dsp:spPr>
        <a:xfrm>
          <a:off x="3931199" y="62805"/>
          <a:ext cx="2196000" cy="2196000"/>
        </a:xfrm>
        <a:prstGeom prst="ellipse">
          <a:avLst/>
        </a:prstGeom>
        <a:gradFill rotWithShape="1">
          <a:gsLst>
            <a:gs pos="0">
              <a:schemeClr val="accent4">
                <a:satMod val="100000"/>
                <a:lumMod val="100000"/>
              </a:schemeClr>
            </a:gs>
            <a:gs pos="50000">
              <a:schemeClr val="accent4">
                <a:shade val="99000"/>
                <a:satMod val="105000"/>
                <a:lumMod val="100000"/>
              </a:schemeClr>
            </a:gs>
            <a:gs pos="100000">
              <a:schemeClr val="accent4"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39509775-983E-4110-B989-EE2CD6514BE0}">
      <dsp:nvSpPr>
        <dsp:cNvPr id="0" name=""/>
        <dsp:cNvSpPr/>
      </dsp:nvSpPr>
      <dsp:spPr>
        <a:xfrm>
          <a:off x="4399199" y="530805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3229199" y="2942806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2300" kern="1200" dirty="0"/>
            <a:t>Questions </a:t>
          </a:r>
          <a:br>
            <a:rPr lang="fr" sz="2300" kern="1200" dirty="0"/>
          </a:br>
          <a:r>
            <a:rPr lang="fr" sz="2300" kern="1200" dirty="0"/>
            <a:t>et réponses</a:t>
          </a:r>
        </a:p>
      </dsp:txBody>
      <dsp:txXfrm>
        <a:off x="3229199" y="2942806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41C455-0541-42CB-85F2-EF2EB726E407}" type="datetime1">
              <a:rPr lang="fr-FR" smtClean="0"/>
              <a:t>04/04/2022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9F4AB6-716B-4E95-AAD2-DB349D9AC9BA}" type="datetime1">
              <a:rPr lang="fr-FR" smtClean="0"/>
              <a:t>04/04/2022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3B6331D-8BD5-4AF5-97EE-8FB3C79FE924}" type="datetime1">
              <a:rPr lang="fr-FR" smtClean="0"/>
              <a:t>04/04/2022</a:t>
            </a:fld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D1B91-EF9C-42FB-BBE2-597FDE1B14D7}" type="datetime1">
              <a:rPr lang="fr-FR" smtClean="0"/>
              <a:t>04/04/2022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33226-97BF-4FE9-8F44-80542C0EB53C}" type="datetime1">
              <a:rPr lang="fr-FR" smtClean="0"/>
              <a:t>04/04/2022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FE938-1586-4780-B61A-DD3B60BAB93C}" type="datetime1">
              <a:rPr lang="fr-FR" smtClean="0"/>
              <a:t>04/04/2022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7CE27EF-4081-4F92-AC85-8FD255C3955B}" type="datetime1">
              <a:rPr lang="fr-FR" smtClean="0"/>
              <a:t>04/04/2022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52E25-1182-4E86-836C-7D703787597C}" type="datetime1">
              <a:rPr lang="fr-FR" smtClean="0"/>
              <a:t>04/04/2022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B49E2-AD49-4B10-A213-CF194D4A25A3}" type="datetime1">
              <a:rPr lang="fr-FR" smtClean="0"/>
              <a:t>04/04/2022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B4F25-64BB-460E-8192-B4AC51BA66FC}" type="datetime1">
              <a:rPr lang="fr-FR" smtClean="0"/>
              <a:t>04/04/2022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66AC7-6890-4F0E-B000-A39D822B7C00}" type="datetime1">
              <a:rPr lang="fr-FR" smtClean="0"/>
              <a:t>04/04/2022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B0F5FB-B743-44F1-84BA-99C248DB6023}" type="datetime1">
              <a:rPr lang="fr-FR" smtClean="0"/>
              <a:t>04/04/2022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80E5F3D-7A62-48B1-A43E-C6091B37429D}" type="datetime1">
              <a:rPr lang="fr-FR" smtClean="0"/>
              <a:t>04/04/2022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20D9D58-8984-498B-A4DA-61EAC8A72DD8}" type="datetime1">
              <a:rPr lang="fr-FR" smtClean="0"/>
              <a:t>04/04/2022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7.png"/><Relationship Id="rId5" Type="http://schemas.openxmlformats.org/officeDocument/2006/relationships/tags" Target="../tags/tag32.xml"/><Relationship Id="rId10" Type="http://schemas.openxmlformats.org/officeDocument/2006/relationships/image" Target="../media/image16.png"/><Relationship Id="rId4" Type="http://schemas.openxmlformats.org/officeDocument/2006/relationships/tags" Target="../tags/tag31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0.xml"/><Relationship Id="rId7" Type="http://schemas.openxmlformats.org/officeDocument/2006/relationships/image" Target="../media/image19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6.xml"/><Relationship Id="rId7" Type="http://schemas.openxmlformats.org/officeDocument/2006/relationships/image" Target="../media/image2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2.xml"/><Relationship Id="rId7" Type="http://schemas.openxmlformats.org/officeDocument/2006/relationships/image" Target="../media/image2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30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70.xml"/><Relationship Id="rId7" Type="http://schemas.openxmlformats.org/officeDocument/2006/relationships/image" Target="../media/image3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75.xml"/><Relationship Id="rId7" Type="http://schemas.openxmlformats.org/officeDocument/2006/relationships/image" Target="../media/image3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3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34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39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98.xml"/><Relationship Id="rId7" Type="http://schemas.openxmlformats.org/officeDocument/2006/relationships/image" Target="../media/image40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03.xml"/><Relationship Id="rId7" Type="http://schemas.openxmlformats.org/officeDocument/2006/relationships/image" Target="../media/image43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11.xml"/><Relationship Id="rId7" Type="http://schemas.openxmlformats.org/officeDocument/2006/relationships/image" Target="../media/image4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16.xml"/><Relationship Id="rId7" Type="http://schemas.openxmlformats.org/officeDocument/2006/relationships/image" Target="../media/image31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47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46.png"/><Relationship Id="rId5" Type="http://schemas.openxmlformats.org/officeDocument/2006/relationships/tags" Target="../tags/tag126.xml"/><Relationship Id="rId10" Type="http://schemas.openxmlformats.org/officeDocument/2006/relationships/image" Target="../media/image41.png"/><Relationship Id="rId4" Type="http://schemas.openxmlformats.org/officeDocument/2006/relationships/tags" Target="../tags/tag125.xml"/><Relationship Id="rId9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34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49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41.xml"/><Relationship Id="rId7" Type="http://schemas.openxmlformats.org/officeDocument/2006/relationships/image" Target="../media/image34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image" Target="../media/image53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5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10" Type="http://schemas.openxmlformats.org/officeDocument/2006/relationships/image" Target="../media/image56.png"/><Relationship Id="rId4" Type="http://schemas.openxmlformats.org/officeDocument/2006/relationships/tags" Target="../tags/tag152.xml"/><Relationship Id="rId9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58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8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Zoom sur un logo&#10;&#10;Description générée automatiquemen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fr" sz="4400" dirty="0">
                <a:solidFill>
                  <a:schemeClr val="tx1"/>
                </a:solidFill>
              </a:rPr>
              <a:t>Site web primaire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fr" dirty="0">
                <a:solidFill>
                  <a:schemeClr val="tx1"/>
                </a:solidFill>
              </a:rPr>
              <a:t>Formation Elementor</a:t>
            </a:r>
          </a:p>
        </p:txBody>
      </p:sp>
    </p:spTree>
    <p:extLst>
      <p:ext uri="{BB962C8B-B14F-4D97-AF65-F5344CB8AC3E}">
        <p14:creationId xmlns:p14="http://schemas.microsoft.com/office/powerpoint/2010/main" val="157726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053FF7-1016-4EB0-A4B7-BDE7F1E755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51121" y="1135615"/>
            <a:ext cx="69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Ajouter un évènement » du menu « Évènement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7F1D5E-0842-4463-AA73-4B963C05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2621" y="2689522"/>
            <a:ext cx="3554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Entrer le titre de l’évènement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Ajouter une 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une date et une heure de début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Même chose pour la fin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« All-</a:t>
            </a:r>
            <a:r>
              <a:rPr lang="fr-CA" dirty="0" err="1"/>
              <a:t>day</a:t>
            </a:r>
            <a:r>
              <a:rPr lang="fr-CA" dirty="0"/>
              <a:t> </a:t>
            </a:r>
            <a:r>
              <a:rPr lang="fr-CA" dirty="0" err="1"/>
              <a:t>Event</a:t>
            </a:r>
            <a:r>
              <a:rPr lang="fr-CA" dirty="0"/>
              <a:t> » pour des journées complètes (si cocher, les heures en 3 et 4 ne seront plus demandées)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publier pour compléter l’ajout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C909ED-FE61-4549-90BD-F1C80F263F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2621" y="800097"/>
            <a:ext cx="3162300" cy="1409700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61C9F4-BF1C-4E32-8459-B8642DD647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14" y="2555273"/>
            <a:ext cx="7477341" cy="36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Créer une </a:t>
            </a:r>
            <a:br>
              <a:rPr lang="fr-CA" sz="8000" dirty="0"/>
            </a:br>
            <a:r>
              <a:rPr lang="fr-CA" sz="8000" dirty="0"/>
              <a:t>nouvelle page</a:t>
            </a:r>
            <a:br>
              <a:rPr lang="fr-CA" sz="8000" dirty="0"/>
            </a:br>
            <a:r>
              <a:rPr lang="fr-CA" sz="8000" dirty="0"/>
              <a:t>et activer </a:t>
            </a:r>
            <a:r>
              <a:rPr lang="fr-CA" sz="8000" dirty="0" err="1"/>
              <a:t>Elementor</a:t>
            </a:r>
            <a:endParaRPr lang="fr-CA" sz="8000" dirty="0"/>
          </a:p>
        </p:txBody>
      </p:sp>
    </p:spTree>
    <p:extLst>
      <p:ext uri="{BB962C8B-B14F-4D97-AF65-F5344CB8AC3E}">
        <p14:creationId xmlns:p14="http://schemas.microsoft.com/office/powerpoint/2010/main" val="74553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053FF7-1016-4EB0-A4B7-BDE7F1E755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51121" y="997115"/>
            <a:ext cx="69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Ajouter » du menu du type de publication sous lequel ajouter la nouvelle page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7F1D5E-0842-4463-AA73-4B963C05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2621" y="2689522"/>
            <a:ext cx="355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Entrer le titre de la page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Publier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797ED8-A7A3-495B-9613-41B3080C31F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4900" y="653530"/>
            <a:ext cx="2962275" cy="13335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CB67A53-75B3-4E20-9944-E2FF367C05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2621" y="4375118"/>
            <a:ext cx="310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Modifier avec </a:t>
            </a:r>
            <a:r>
              <a:rPr lang="fr-CA" dirty="0" err="1"/>
              <a:t>Elementor</a:t>
            </a:r>
            <a:r>
              <a:rPr lang="fr-CA" dirty="0"/>
              <a:t> » pour l’activer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6D0912-ABCB-4B1F-9BFD-BEF2FDD4E6D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22" y="2689523"/>
            <a:ext cx="7808258" cy="145448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333D004-5D93-44CB-BDA2-C924D70A3D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4900" y="5676219"/>
            <a:ext cx="111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03F2B"/>
                </a:solidFill>
              </a:rPr>
              <a:t>* Nous verrons dans le 2</a:t>
            </a:r>
            <a:r>
              <a:rPr lang="fr-CA" baseline="30000" dirty="0">
                <a:solidFill>
                  <a:srgbClr val="F03F2B"/>
                </a:solidFill>
              </a:rPr>
              <a:t>e</a:t>
            </a:r>
            <a:r>
              <a:rPr lang="fr-CA" dirty="0">
                <a:solidFill>
                  <a:srgbClr val="F03F2B"/>
                </a:solidFill>
              </a:rPr>
              <a:t> module comment utiliser « </a:t>
            </a:r>
            <a:r>
              <a:rPr lang="fr-CA" dirty="0" err="1">
                <a:solidFill>
                  <a:srgbClr val="F03F2B"/>
                </a:solidFill>
              </a:rPr>
              <a:t>Elementor</a:t>
            </a:r>
            <a:r>
              <a:rPr lang="fr-CA" dirty="0">
                <a:solidFill>
                  <a:srgbClr val="F03F2B"/>
                </a:solidFill>
              </a:rPr>
              <a:t> »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91BF49C-8729-4CAB-AB8B-8D7847DB9A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22" y="4477802"/>
            <a:ext cx="7808258" cy="6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4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3687384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Gérer les </a:t>
            </a:r>
            <a:br>
              <a:rPr lang="fr-CA" sz="8000" dirty="0"/>
            </a:br>
            <a:r>
              <a:rPr lang="fr-CA" sz="8000" dirty="0"/>
              <a:t>différents menus </a:t>
            </a:r>
            <a:br>
              <a:rPr lang="fr-CA" sz="8000" dirty="0"/>
            </a:br>
            <a:r>
              <a:rPr lang="fr-CA" sz="8000" dirty="0"/>
              <a:t>du site web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8D173B-BCB0-4763-B577-0E59B0504E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29575" y="4497929"/>
            <a:ext cx="3095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Créer un </a:t>
            </a:r>
            <a:br>
              <a:rPr lang="fr-CA" sz="8000" dirty="0"/>
            </a:br>
            <a:r>
              <a:rPr lang="fr-CA" sz="8000" dirty="0"/>
              <a:t>album photo</a:t>
            </a:r>
          </a:p>
        </p:txBody>
      </p:sp>
    </p:spTree>
    <p:extLst>
      <p:ext uri="{BB962C8B-B14F-4D97-AF65-F5344CB8AC3E}">
        <p14:creationId xmlns:p14="http://schemas.microsoft.com/office/powerpoint/2010/main" val="9452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053FF7-1016-4EB0-A4B7-BDE7F1E755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6808" y="997115"/>
            <a:ext cx="69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Ajouter un nouvel album » du menu « Albums photo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7F1D5E-0842-4463-AA73-4B963C05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2621" y="2689522"/>
            <a:ext cx="3554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Entrer le titre de l’album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Ajouter à la galerie » pour choisir les photos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les photos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Choisir » pour les ajouter à l’album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Changer la date de publication, si date dans le futur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publier pour compléter l’ajout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36C652-D27A-4F79-8F45-A4752EA4A4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4271" y="624956"/>
            <a:ext cx="3038475" cy="1390650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FFE64F-6235-4203-9E6E-F8C9E0411B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06" y="2328144"/>
            <a:ext cx="7422573" cy="2810192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9E1D74-E1B5-4C4E-B2A6-FBBA5EAEDCC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69" y="3429000"/>
            <a:ext cx="6109389" cy="292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9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Ajouter un </a:t>
            </a:r>
            <a:br>
              <a:rPr lang="fr-CA" sz="8000" dirty="0"/>
            </a:br>
            <a:r>
              <a:rPr lang="fr-CA" sz="8000" dirty="0"/>
              <a:t>objet perdu</a:t>
            </a:r>
          </a:p>
        </p:txBody>
      </p:sp>
    </p:spTree>
    <p:extLst>
      <p:ext uri="{BB962C8B-B14F-4D97-AF65-F5344CB8AC3E}">
        <p14:creationId xmlns:p14="http://schemas.microsoft.com/office/powerpoint/2010/main" val="264230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053FF7-1016-4EB0-A4B7-BDE7F1E755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6808" y="997115"/>
            <a:ext cx="69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Ajouter un objet perdu » du menu « Objets perdus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7F1D5E-0842-4463-AA73-4B963C05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2621" y="2093987"/>
            <a:ext cx="35541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Nommer l’objet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Définir image mise de l’avant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l’image de l’objet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Définir image mise de l’avant » pour l’attribuer à l’objet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Donner un numéro unique d’identification à l’objet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Changer la date de publication, si date dans le futur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publier pour compléter l’ajout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25C810-53F7-458A-B768-C65DA40BFD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2621" y="853555"/>
            <a:ext cx="3248025" cy="933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7D2D4C-8AE8-4916-836A-EE7A6A23B40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06" y="2416105"/>
            <a:ext cx="7476873" cy="15099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1945AD-6170-4EEA-825F-C2E7187DA63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75" y="2799217"/>
            <a:ext cx="5831661" cy="25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5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Ajouter un </a:t>
            </a:r>
            <a:br>
              <a:rPr lang="fr-CA" sz="8000" dirty="0"/>
            </a:br>
            <a:r>
              <a:rPr lang="fr-CA" sz="8000" dirty="0"/>
              <a:t>abonnement numérique</a:t>
            </a:r>
          </a:p>
        </p:txBody>
      </p:sp>
    </p:spTree>
    <p:extLst>
      <p:ext uri="{BB962C8B-B14F-4D97-AF65-F5344CB8AC3E}">
        <p14:creationId xmlns:p14="http://schemas.microsoft.com/office/powerpoint/2010/main" val="324521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9053FF7-1016-4EB0-A4B7-BDE7F1E755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03586" y="997114"/>
            <a:ext cx="69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Ajouter » du menu « Abonnements numériques 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7F1D5E-0842-4463-AA73-4B963C0560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5415" y="1910830"/>
            <a:ext cx="3554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1600" dirty="0"/>
              <a:t>Nommer l’abonnement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Ajouter une description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Créer un lien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Mettre l’URL de l’abonnement…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Et un texte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Choisissez si la page ouvre sur une nouvelle fenêtre…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OU rechercher une page du site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Une fois la recherche effectuée, sélectionner la bonne page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Ajouter le lien…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Ou annuler l’action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Ajouter un logo ou une image représentant l’abonnement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600" dirty="0"/>
              <a:t>Publier l’abonnement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544C98-87F0-41F2-B7B5-2747235CC3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9039" y="729730"/>
            <a:ext cx="3181350" cy="118110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ACBD0B-FE4C-40FC-958A-7E915AD65C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02" y="2093987"/>
            <a:ext cx="7594833" cy="37446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5B3192D-1DF2-4EFB-87B3-2DE14F0D1AC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82" y="3234490"/>
            <a:ext cx="3124703" cy="31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" dirty="0"/>
              <a:t>Formation en 3 étapes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40580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" dirty="0"/>
              <a:t>Étape 2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373251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4106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7B3BC-2779-4AF8-A47E-1AAD5226D9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err="1"/>
              <a:t>Elementor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43FAD1-F478-4F5D-B1E7-5C186CC9D39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6800" y="1770076"/>
            <a:ext cx="10058400" cy="45683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C’est quoi ça, </a:t>
            </a:r>
            <a:r>
              <a:rPr lang="fr-CA" sz="2400" dirty="0" err="1"/>
              <a:t>Elementor</a:t>
            </a:r>
            <a:r>
              <a:rPr lang="fr-CA" sz="2400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Accéder à la modification </a:t>
            </a:r>
            <a:r>
              <a:rPr lang="fr-CA" sz="2400" dirty="0" err="1"/>
              <a:t>Elementor</a:t>
            </a:r>
            <a:r>
              <a:rPr lang="fr-CA" sz="2400" dirty="0"/>
              <a:t> d’une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Modifier le diaporama de l’en-tête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Ajouter un titre H2 ou H4 coloré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Ajouter une zone de texte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Créer un accordéon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Utiliser le système d’onglets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Ajouter un PDF au contenu de la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Supprimer ou dupliquer un élément de ma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Utiliser l’historique des modifications de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Modifier les couleurs de mon site web</a:t>
            </a:r>
          </a:p>
          <a:p>
            <a:pPr marL="0" indent="0"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65191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3"/>
            <a:ext cx="10058400" cy="3243607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C’est quoi ça, </a:t>
            </a:r>
            <a:r>
              <a:rPr lang="fr-CA" sz="8000" dirty="0" err="1"/>
              <a:t>Elementor</a:t>
            </a:r>
            <a:r>
              <a:rPr lang="fr-CA" sz="8000" dirty="0"/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6F02F2-DD73-43F1-83CE-8F5F251F763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98122" y="3886200"/>
            <a:ext cx="7595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err="1">
                <a:solidFill>
                  <a:srgbClr val="3488A0"/>
                </a:solidFill>
              </a:rPr>
              <a:t>Elementor</a:t>
            </a:r>
            <a:r>
              <a:rPr lang="fr-CA" sz="2800" dirty="0">
                <a:solidFill>
                  <a:srgbClr val="3488A0"/>
                </a:solidFill>
              </a:rPr>
              <a:t> est un module ajouté à votre site web sous WordPress et qui vous permet de créer des pages de manière facile et visuelle</a:t>
            </a:r>
          </a:p>
        </p:txBody>
      </p:sp>
    </p:spTree>
    <p:extLst>
      <p:ext uri="{BB962C8B-B14F-4D97-AF65-F5344CB8AC3E}">
        <p14:creationId xmlns:p14="http://schemas.microsoft.com/office/powerpoint/2010/main" val="43788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3"/>
            <a:ext cx="10058400" cy="4701193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Accéder à </a:t>
            </a:r>
            <a:br>
              <a:rPr lang="fr-CA" sz="8000" dirty="0"/>
            </a:br>
            <a:r>
              <a:rPr lang="fr-CA" sz="8000" dirty="0"/>
              <a:t>la modification </a:t>
            </a:r>
            <a:r>
              <a:rPr lang="fr-CA" sz="8000" dirty="0" err="1"/>
              <a:t>Elementor</a:t>
            </a:r>
            <a:r>
              <a:rPr lang="fr-CA" sz="8000" dirty="0"/>
              <a:t> </a:t>
            </a:r>
            <a:br>
              <a:rPr lang="fr-CA" sz="8000" dirty="0"/>
            </a:br>
            <a:r>
              <a:rPr lang="fr-CA" sz="8000" dirty="0"/>
              <a:t>d’une page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8E057F-E81C-441F-9DF0-8AC230799E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26430" y="4762342"/>
            <a:ext cx="22002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1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3"/>
            <a:ext cx="10058400" cy="4701193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Modifier le diaporama </a:t>
            </a:r>
            <a:br>
              <a:rPr lang="fr-CA" sz="8000" dirty="0"/>
            </a:br>
            <a:r>
              <a:rPr lang="fr-CA" sz="8000" dirty="0"/>
              <a:t>de l’en-tête</a:t>
            </a:r>
          </a:p>
        </p:txBody>
      </p:sp>
    </p:spTree>
    <p:extLst>
      <p:ext uri="{BB962C8B-B14F-4D97-AF65-F5344CB8AC3E}">
        <p14:creationId xmlns:p14="http://schemas.microsoft.com/office/powerpoint/2010/main" val="2721898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Survoler le menu d’administration sous l’onglet « Modifier avec </a:t>
            </a:r>
            <a:r>
              <a:rPr lang="fr-CA" dirty="0" err="1"/>
              <a:t>Elementor</a:t>
            </a:r>
            <a:r>
              <a:rPr lang="fr-CA" dirty="0"/>
              <a:t> » et sélectionner « Header École Primaire » pour accéder à l’en-tête.</a:t>
            </a:r>
            <a:endParaRPr lang="fr-CA" dirty="0">
              <a:solidFill>
                <a:srgbClr val="57903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09" y="3699293"/>
            <a:ext cx="1013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Sélection le crayon de l’image de diaporamas pour accéder au paramètres</a:t>
            </a:r>
            <a:endParaRPr lang="fr-CA" dirty="0">
              <a:solidFill>
                <a:srgbClr val="3488A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31B890-6633-4056-B52F-B7B183FBD98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009" y="565085"/>
            <a:ext cx="2466975" cy="2105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8D8712-9BAF-4FB5-B75A-45CE571588F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17612" y="4098402"/>
            <a:ext cx="6770915" cy="1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84171" y="565085"/>
            <a:ext cx="7223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Contenu » de la zone paramètres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l’image que vous désirez modifier en cliquant dessus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« Background » pour modifier l’image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l’image pour faire afficher la fenêtre d’insertion d’un média</a:t>
            </a:r>
            <a:endParaRPr lang="fr-CA" dirty="0">
              <a:solidFill>
                <a:srgbClr val="3488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Vous pouvez copier une image en sélectionnant l’icône de copie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Vous pouvez supprimer une image en sélectionnant l’icône « X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9D2772-1902-4650-B44A-06B8C5B439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06815" y="3892259"/>
            <a:ext cx="4572000" cy="7334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7CFBF2-069D-45D9-82DB-80FE1B2139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67915" y="4620645"/>
            <a:ext cx="624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ou en copiant et en modifiant un panneau existant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26A4F8-FAA9-49BD-BA32-672FE789D0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81055" y="3522927"/>
            <a:ext cx="722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Vous pouvez ajouter un panneau en cliquant sur ce bouton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23F134-DD3D-42A4-BE00-E3F6E363FD4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9" y="565085"/>
            <a:ext cx="2720046" cy="56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16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84171" y="565085"/>
            <a:ext cx="7223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En sélectionnant « Content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Changer le texte sous la photo</a:t>
            </a:r>
            <a:endParaRPr lang="fr-CA" dirty="0">
              <a:solidFill>
                <a:srgbClr val="3488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Ajouter (ou non) une description plus complète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D60D91-A4F8-4669-82DD-49E588026D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9" y="565085"/>
            <a:ext cx="3009758" cy="21286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ED7654-0C20-4DAA-A91B-91453D911BC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3009" y="2851808"/>
            <a:ext cx="1076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Vous pouvez ajouter autant d’images que vous le souhaiter, mais nous vous conseillons fortement de vous limiter entre 2 et 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1F1828-C356-4B47-AFDF-1EF0A161B8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4009" y="3699293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2E93007-8D2E-4B3C-BA32-185E4311D4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4495284"/>
            <a:ext cx="3726503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6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Ajouter un </a:t>
            </a:r>
            <a:br>
              <a:rPr lang="fr-CA" sz="8000" dirty="0"/>
            </a:br>
            <a:r>
              <a:rPr lang="fr-CA" sz="8000" dirty="0"/>
              <a:t>titre H2 ou H4 coloré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E36D82-4547-4D59-98CF-08D6B509040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2851" y="5528345"/>
            <a:ext cx="10746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rgbClr val="F03F2B"/>
                </a:solidFill>
              </a:rPr>
              <a:t>* Les titres sont ajoutés automatiquement au menu de page</a:t>
            </a:r>
          </a:p>
        </p:txBody>
      </p:sp>
    </p:spTree>
    <p:extLst>
      <p:ext uri="{BB962C8B-B14F-4D97-AF65-F5344CB8AC3E}">
        <p14:creationId xmlns:p14="http://schemas.microsoft.com/office/powerpoint/2010/main" val="296999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moniteur, intérieur, noir&#10;&#10;Description générée automatiquement">
            <a:extLst>
              <a:ext uri="{FF2B5EF4-FFF2-40B4-BE49-F238E27FC236}">
                <a16:creationId xmlns:a16="http://schemas.microsoft.com/office/drawing/2014/main" id="{5AC288BC-3F76-436F-ADFC-8C7DEC2EDE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8" y="565085"/>
            <a:ext cx="2718368" cy="18888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82766" y="565085"/>
            <a:ext cx="7927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les éléments </a:t>
            </a:r>
            <a:r>
              <a:rPr lang="fr-CA" dirty="0" err="1"/>
              <a:t>Elementor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Éléments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l’option « Titre »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Avec le clic gauche de votre souris, prenez l’option « Titre », et sans lâcher le bouton, glissez le curseur pour aller déposer l’élément à l’endroit désiré dans la page. Lorsque la zone désirée s’allume en bleu, lâcher simplement le clic gauche.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4009" y="3699293"/>
            <a:ext cx="7311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Contenu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Ajouter le texte de votre « Titre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le type de titre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* H2 est un titre parent de la page et le texte est affiché en plus gros</a:t>
            </a:r>
            <a:br>
              <a:rPr lang="fr-CA" dirty="0">
                <a:solidFill>
                  <a:srgbClr val="57903F"/>
                </a:solidFill>
              </a:rPr>
            </a:br>
            <a:r>
              <a:rPr lang="fr-CA" dirty="0">
                <a:solidFill>
                  <a:srgbClr val="3488A0"/>
                </a:solidFill>
              </a:rPr>
              <a:t>* H4 est un titre enfant à un H2 et sera placé en dessous dans le menu. Le texte est plus petit qu’un H2</a:t>
            </a:r>
          </a:p>
        </p:txBody>
      </p:sp>
      <p:pic>
        <p:nvPicPr>
          <p:cNvPr id="18" name="Image 17" descr="Une image contenant texte, moniteur, capture d’écran, intérieur&#10;&#10;Description générée automatiquement">
            <a:extLst>
              <a:ext uri="{FF2B5EF4-FFF2-40B4-BE49-F238E27FC236}">
                <a16:creationId xmlns:a16="http://schemas.microsoft.com/office/drawing/2014/main" id="{2C04F42F-AC42-494C-A162-15A8F77158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08" y="3429000"/>
            <a:ext cx="3050283" cy="27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" dirty="0"/>
              <a:t>Étape 1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927289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1376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Style » de la zone paramètres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le globe de la « Couleur du texte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entre la couleur primaire ou secondaire de votre </a:t>
            </a:r>
            <a:br>
              <a:rPr lang="fr-CA" dirty="0"/>
            </a:br>
            <a:r>
              <a:rPr lang="fr-CA" dirty="0"/>
              <a:t>site web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Habituellement les H2 de votre site web ont la couleur secondaire et les H4, la couleur primaire.</a:t>
            </a:r>
            <a:br>
              <a:rPr lang="fr-CA" dirty="0"/>
            </a:br>
            <a:r>
              <a:rPr lang="fr-CA" dirty="0">
                <a:solidFill>
                  <a:srgbClr val="3488A0"/>
                </a:solidFill>
              </a:rPr>
              <a:t>Vous pouvez aussi choisir une couleur personnalisée via le petit carré de couleur.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09" y="3699293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3" name="Image 2" descr="Une image contenant texte, moniteur, écran, capture d’écran&#10;&#10;Description générée automatiquement">
            <a:extLst>
              <a:ext uri="{FF2B5EF4-FFF2-40B4-BE49-F238E27FC236}">
                <a16:creationId xmlns:a16="http://schemas.microsoft.com/office/drawing/2014/main" id="{39E97ADE-5BCA-46D7-A8C2-EC293ABDA0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9" y="613322"/>
            <a:ext cx="2852093" cy="17543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4B4657-F1F1-4021-80ED-0DB0E678089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4495284"/>
            <a:ext cx="3726503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4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Ajouter une </a:t>
            </a:r>
            <a:br>
              <a:rPr lang="fr-CA" sz="8000" dirty="0"/>
            </a:br>
            <a:r>
              <a:rPr lang="fr-CA" sz="8000" dirty="0"/>
              <a:t>zone de texte</a:t>
            </a:r>
          </a:p>
        </p:txBody>
      </p:sp>
    </p:spTree>
    <p:extLst>
      <p:ext uri="{BB962C8B-B14F-4D97-AF65-F5344CB8AC3E}">
        <p14:creationId xmlns:p14="http://schemas.microsoft.com/office/powerpoint/2010/main" val="2190740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les éléments </a:t>
            </a:r>
            <a:r>
              <a:rPr lang="fr-CA" dirty="0" err="1"/>
              <a:t>Elementor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Éléments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l’option « Éditeur de texte »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Avec le clic gauche de votre souris, prenez l’option « Éditeur de texte », et sans lâcher le bouton, glissez le curseur pour aller déposer l’élément à l’endroit désiré dans la page. Lorsque la zone désirée s’allume en bleu, lâcher simplement le clic gauche.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09" y="3699293"/>
            <a:ext cx="731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Contenu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Utiliser l’éditeur visuel pour ajouter le contenu à la page</a:t>
            </a:r>
            <a:endParaRPr lang="fr-CA" dirty="0">
              <a:solidFill>
                <a:srgbClr val="3488A0"/>
              </a:solidFill>
            </a:endParaRPr>
          </a:p>
        </p:txBody>
      </p:sp>
      <p:pic>
        <p:nvPicPr>
          <p:cNvPr id="3" name="Image 2" descr="Une image contenant texte, moniteur, intérieur, écran&#10;&#10;Description générée automatiquement">
            <a:extLst>
              <a:ext uri="{FF2B5EF4-FFF2-40B4-BE49-F238E27FC236}">
                <a16:creationId xmlns:a16="http://schemas.microsoft.com/office/drawing/2014/main" id="{C4E331A5-7742-4452-B05A-0358301BAF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9" y="615626"/>
            <a:ext cx="2776177" cy="1980784"/>
          </a:xfrm>
          <a:prstGeom prst="rect">
            <a:avLst/>
          </a:prstGeom>
        </p:spPr>
      </p:pic>
      <p:pic>
        <p:nvPicPr>
          <p:cNvPr id="5" name="Image 4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id="{3FB77CAE-DAE2-4B74-9C40-0E4F8C31EB4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659" y="3088845"/>
            <a:ext cx="2836205" cy="33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4009" y="2274838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B4657-F1F1-4021-80ED-0DB0E67808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3070829"/>
            <a:ext cx="3726503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98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Créer un accordéon</a:t>
            </a:r>
          </a:p>
        </p:txBody>
      </p:sp>
    </p:spTree>
    <p:extLst>
      <p:ext uri="{BB962C8B-B14F-4D97-AF65-F5344CB8AC3E}">
        <p14:creationId xmlns:p14="http://schemas.microsoft.com/office/powerpoint/2010/main" val="1332983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les éléments </a:t>
            </a:r>
            <a:r>
              <a:rPr lang="fr-CA" dirty="0" err="1"/>
              <a:t>Elementor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Global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l’option « Gabarit Accordions »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Avec le clic gauche de votre souris, prenez l’option « Éditeur de texte », et sans lâcher le bouton, glissez le curseur pour aller déposer l’élément à l’endroit désiré dans la page. Lorsque la zone désirée s’allume en bleu, lâcher simplement le clic gauche.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10" y="3699293"/>
            <a:ext cx="64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Cliquer une première fois sur le « UNLINK » de la barre des paramètres de gauche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une seconde fois sur le « </a:t>
            </a:r>
            <a:r>
              <a:rPr lang="fr-CA" dirty="0" err="1"/>
              <a:t>Unlink</a:t>
            </a:r>
            <a:r>
              <a:rPr lang="fr-CA" dirty="0"/>
              <a:t> » de la nouvelle page qui vient d’apparaitre</a:t>
            </a:r>
            <a:endParaRPr lang="fr-CA" dirty="0">
              <a:solidFill>
                <a:srgbClr val="3488A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3EAEC-9FE7-4FC6-A029-8729941A9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06109" y="3696383"/>
            <a:ext cx="4110605" cy="5652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FC87E3-AF5E-4DC2-9BFE-8F2BA04E57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62669" y="4177845"/>
            <a:ext cx="2895322" cy="14007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6547915-8060-4FB3-B731-D7E5B44733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5" y="565085"/>
            <a:ext cx="2495222" cy="23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67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84171" y="565085"/>
            <a:ext cx="7223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Contenu » de la zone paramètres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le panneau que vous désirez modifier en cliquant dessus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Modifier le titre du panneau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Utiliser l’éditeur visuel pour modifier le contenu</a:t>
            </a:r>
            <a:endParaRPr lang="fr-CA" dirty="0">
              <a:solidFill>
                <a:srgbClr val="3488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Vous pouvez copier un panneau en sélectionnant l’icône de copie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Vous pouvez supprimer un panneau en sélectionnant l’icône « X »</a:t>
            </a:r>
          </a:p>
        </p:txBody>
      </p:sp>
      <p:pic>
        <p:nvPicPr>
          <p:cNvPr id="4" name="Image 3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id="{65D8B2E5-1404-4628-B790-A3E606273A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2" y="565085"/>
            <a:ext cx="3271906" cy="56454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9D2772-1902-4650-B44A-06B8C5B439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06815" y="3892259"/>
            <a:ext cx="4572000" cy="7334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7CFBF2-069D-45D9-82DB-80FE1B21390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67915" y="4620645"/>
            <a:ext cx="624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ou en copiant et en modifiant un panneau existant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26A4F8-FAA9-49BD-BA32-672FE789D0C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81055" y="3522927"/>
            <a:ext cx="722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Vous pouvez ajouter un panneau en cliquant sur ce bouton</a:t>
            </a:r>
          </a:p>
        </p:txBody>
      </p:sp>
    </p:spTree>
    <p:extLst>
      <p:ext uri="{BB962C8B-B14F-4D97-AF65-F5344CB8AC3E}">
        <p14:creationId xmlns:p14="http://schemas.microsoft.com/office/powerpoint/2010/main" val="3522382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4009" y="2274838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B4657-F1F1-4021-80ED-0DB0E67808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3070829"/>
            <a:ext cx="3726503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3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Utiliser le </a:t>
            </a:r>
            <a:br>
              <a:rPr lang="fr-CA" sz="8000" dirty="0"/>
            </a:br>
            <a:r>
              <a:rPr lang="fr-CA" sz="8000" dirty="0"/>
              <a:t>système d’onglets</a:t>
            </a:r>
          </a:p>
        </p:txBody>
      </p:sp>
    </p:spTree>
    <p:extLst>
      <p:ext uri="{BB962C8B-B14F-4D97-AF65-F5344CB8AC3E}">
        <p14:creationId xmlns:p14="http://schemas.microsoft.com/office/powerpoint/2010/main" val="1121175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les éléments </a:t>
            </a:r>
            <a:r>
              <a:rPr lang="fr-CA" dirty="0" err="1"/>
              <a:t>Elementor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Global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l’option « Gabarit Onglets »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Avec le clic gauche de votre souris, prenez l’option « Éditeur de texte », et sans lâcher le bouton, glissez le curseur pour aller déposer l’élément à l’endroit désiré dans la page. Lorsque la zone désirée s’allume en bleu, lâcher simplement le clic gauche.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10" y="3699293"/>
            <a:ext cx="64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Cliquer une première fois sur le « UNLINK » de la barre des paramètres de gauche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une seconde fois sur le « </a:t>
            </a:r>
            <a:r>
              <a:rPr lang="fr-CA" dirty="0" err="1"/>
              <a:t>Unlink</a:t>
            </a:r>
            <a:r>
              <a:rPr lang="fr-CA" dirty="0"/>
              <a:t> » de la nouvelle page qui vient d’apparaitre</a:t>
            </a:r>
            <a:endParaRPr lang="fr-CA" dirty="0">
              <a:solidFill>
                <a:srgbClr val="3488A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3EAEC-9FE7-4FC6-A029-8729941A9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406109" y="3696383"/>
            <a:ext cx="4110605" cy="5652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FC87E3-AF5E-4DC2-9BFE-8F2BA04E57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62669" y="4177845"/>
            <a:ext cx="2895322" cy="14007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1B36A-542B-4EE6-986A-287EC1EF66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53" y="624820"/>
            <a:ext cx="2686059" cy="25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1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7B3BC-2779-4AF8-A47E-1AAD5226D9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Zone administrative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43FAD1-F478-4F5D-B1E7-5C186CC9D39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6800" y="2103119"/>
            <a:ext cx="10058400" cy="42221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Accéder à la zone administrative de WordPress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Identification au système WordPress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Ajouter une nouvelle à mon site web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Créer un évènement pour mon école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Créer une nouvelle page et activer </a:t>
            </a:r>
            <a:r>
              <a:rPr lang="fr-CA" sz="2400" dirty="0" err="1"/>
              <a:t>Elementor</a:t>
            </a:r>
            <a:endParaRPr lang="fr-CA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Gérer les différents menus du site web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Créer un album photo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Ajouter un objet perdu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400" dirty="0"/>
              <a:t>Ajouter un abonnement numérique</a:t>
            </a:r>
          </a:p>
        </p:txBody>
      </p:sp>
    </p:spTree>
    <p:extLst>
      <p:ext uri="{BB962C8B-B14F-4D97-AF65-F5344CB8AC3E}">
        <p14:creationId xmlns:p14="http://schemas.microsoft.com/office/powerpoint/2010/main" val="2632906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84171" y="565085"/>
            <a:ext cx="72235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Contenu » de la zone paramètres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l’onglet que vous désirez modifier en cliquant dessus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Modifier le titre de l’onglet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Utiliser l’éditeur visuel pour modifier le contenu</a:t>
            </a:r>
            <a:endParaRPr lang="fr-CA" dirty="0">
              <a:solidFill>
                <a:srgbClr val="3488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Vous pouvez copier un onglet en sélectionnant l’icône de copie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Vous pouvez supprimer un onglet en sélectionnant l’icône « X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9D2772-1902-4650-B44A-06B8C5B439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06815" y="3892259"/>
            <a:ext cx="4572000" cy="7334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7CFBF2-069D-45D9-82DB-80FE1B2139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67915" y="4620645"/>
            <a:ext cx="624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ou en copiant et en modifiant un onglet existant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26A4F8-FAA9-49BD-BA32-672FE789D0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81055" y="3522927"/>
            <a:ext cx="722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Vous pouvez ajouter un onglet en cliquant sur ce bouton</a:t>
            </a:r>
          </a:p>
        </p:txBody>
      </p:sp>
      <p:pic>
        <p:nvPicPr>
          <p:cNvPr id="3" name="Image 2" descr="Une image contenant texte, moniteur, capture d’écran, noir&#10;&#10;Description générée automatiquement">
            <a:extLst>
              <a:ext uri="{FF2B5EF4-FFF2-40B4-BE49-F238E27FC236}">
                <a16:creationId xmlns:a16="http://schemas.microsoft.com/office/drawing/2014/main" id="{ADF41D97-DDF7-4420-8DDC-06F80C4CF9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9" y="565085"/>
            <a:ext cx="2459712" cy="57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5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34009" y="2274838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B4657-F1F1-4021-80ED-0DB0E678089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3070829"/>
            <a:ext cx="3726503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3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Ajouter </a:t>
            </a:r>
            <a:br>
              <a:rPr lang="fr-CA" sz="8000" dirty="0"/>
            </a:br>
            <a:r>
              <a:rPr lang="fr-CA" sz="8000" dirty="0"/>
              <a:t>un PDF </a:t>
            </a:r>
            <a:br>
              <a:rPr lang="fr-CA" sz="8000" dirty="0"/>
            </a:br>
            <a:r>
              <a:rPr lang="fr-CA" sz="8000" dirty="0"/>
              <a:t>au contenu </a:t>
            </a:r>
            <a:br>
              <a:rPr lang="fr-CA" sz="8000" dirty="0"/>
            </a:br>
            <a:r>
              <a:rPr lang="fr-CA" sz="8000" dirty="0"/>
              <a:t>de la page</a:t>
            </a:r>
          </a:p>
        </p:txBody>
      </p:sp>
    </p:spTree>
    <p:extLst>
      <p:ext uri="{BB962C8B-B14F-4D97-AF65-F5344CB8AC3E}">
        <p14:creationId xmlns:p14="http://schemas.microsoft.com/office/powerpoint/2010/main" val="3997828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les éléments </a:t>
            </a:r>
            <a:r>
              <a:rPr lang="fr-CA" dirty="0" err="1"/>
              <a:t>Elementor</a:t>
            </a:r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Global »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l’option « </a:t>
            </a:r>
            <a:r>
              <a:rPr lang="fr-CA" dirty="0" err="1"/>
              <a:t>Embed</a:t>
            </a:r>
            <a:r>
              <a:rPr lang="fr-CA" dirty="0"/>
              <a:t> PDF »</a:t>
            </a:r>
            <a:br>
              <a:rPr lang="fr-CA" dirty="0"/>
            </a:br>
            <a:r>
              <a:rPr lang="fr-CA" dirty="0">
                <a:solidFill>
                  <a:srgbClr val="57903F"/>
                </a:solidFill>
              </a:rPr>
              <a:t>Avec le clic gauche de votre souris, prenez l’option « Éditeur de texte », et sans lâcher le bouton, glissez le curseur pour aller déposer l’élément à l’endroit désiré dans la page. Lorsque la zone désirée s’allume en bleu, lâcher simplement le clic gauche.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10" y="4396642"/>
            <a:ext cx="647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Cliquer une première fois sur le « UNLINK » de la barre des paramètres de gauche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une seconde fois sur le « </a:t>
            </a:r>
            <a:r>
              <a:rPr lang="fr-CA" dirty="0" err="1"/>
              <a:t>Unlink</a:t>
            </a:r>
            <a:r>
              <a:rPr lang="fr-CA" dirty="0"/>
              <a:t> » de la nouvelle page qui vient d’apparaitre</a:t>
            </a:r>
            <a:endParaRPr lang="fr-CA" dirty="0">
              <a:solidFill>
                <a:srgbClr val="3488A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3EAEC-9FE7-4FC6-A029-8729941A9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406109" y="4393732"/>
            <a:ext cx="4110605" cy="5652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FC87E3-AF5E-4DC2-9BFE-8F2BA04E57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669" y="4875194"/>
            <a:ext cx="2895322" cy="14007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9A803B-0F5C-4AC8-B178-EB266BB4E86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0" y="617633"/>
            <a:ext cx="2825865" cy="22955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9A7F42-4536-40EE-80EB-4F2C5366C67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66300" y="2869729"/>
            <a:ext cx="3495675" cy="124777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FD4BE85-0D1A-4134-B064-4332B741523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73853" y="3156528"/>
            <a:ext cx="5192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Survoler la zone que vous avez rajoutée et </a:t>
            </a:r>
          </a:p>
          <a:p>
            <a:r>
              <a:rPr lang="fr-CA" dirty="0"/>
              <a:t>sélectionner le crayon pour pouvoir modifier </a:t>
            </a:r>
          </a:p>
          <a:p>
            <a:r>
              <a:rPr lang="fr-CA" dirty="0"/>
              <a:t>les options du PDF</a:t>
            </a:r>
          </a:p>
        </p:txBody>
      </p:sp>
    </p:spTree>
    <p:extLst>
      <p:ext uri="{BB962C8B-B14F-4D97-AF65-F5344CB8AC3E}">
        <p14:creationId xmlns:p14="http://schemas.microsoft.com/office/powerpoint/2010/main" val="2494544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84171" y="565085"/>
            <a:ext cx="7223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Sous l’onglet « Contenu » de la zone paramètres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Remplacer les 3 « XXXXXXXXXXXXXXXXXX.pdf » par l’adresse du PDF que vous aurez au préalable ajouté dans votre librairie de médias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F3BD68-5038-45B5-9775-3F6B13C940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2" y="472405"/>
            <a:ext cx="3058277" cy="29565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2C37AD7-BB6E-4DEC-B3CB-807C807BA0F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4009" y="3699293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4884E94-0945-4CDF-97AF-3157FCDA6E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4495284"/>
            <a:ext cx="3726503" cy="7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8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Supprimer ou dupliquer</a:t>
            </a:r>
            <a:br>
              <a:rPr lang="fr-CA" sz="8000" dirty="0"/>
            </a:br>
            <a:r>
              <a:rPr lang="fr-CA" sz="8000" dirty="0"/>
              <a:t>un élément </a:t>
            </a:r>
            <a:br>
              <a:rPr lang="fr-CA" sz="8000" dirty="0"/>
            </a:br>
            <a:r>
              <a:rPr lang="fr-CA" sz="8000" dirty="0"/>
              <a:t>de ma page</a:t>
            </a:r>
          </a:p>
        </p:txBody>
      </p:sp>
    </p:spTree>
    <p:extLst>
      <p:ext uri="{BB962C8B-B14F-4D97-AF65-F5344CB8AC3E}">
        <p14:creationId xmlns:p14="http://schemas.microsoft.com/office/powerpoint/2010/main" val="3056688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94121" y="565085"/>
            <a:ext cx="6216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Dans la visualisation de la page à droite, faites un clic gauche sur l’élément désiré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Un menu d’action va s’afficher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l’option « Dupliquer » pour créer une copie conforme de l’élément en court en dessous de l’élément actif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l’option « Effacer » pour supprimer l’élément de la page courante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09" y="3699293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B4657-F1F1-4021-80ED-0DB0E67808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4495284"/>
            <a:ext cx="3726503" cy="716342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C32DB7-A7BA-4610-94C6-C7E2AA5ACF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9" y="500850"/>
            <a:ext cx="4734874" cy="30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19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21B121-2D22-4A2F-9F36-2398742976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Utiliser </a:t>
            </a:r>
            <a:br>
              <a:rPr lang="fr-CA" sz="8000" dirty="0"/>
            </a:br>
            <a:r>
              <a:rPr lang="fr-CA" sz="8000" dirty="0"/>
              <a:t>l’historique </a:t>
            </a:r>
            <a:br>
              <a:rPr lang="fr-CA" sz="8000" dirty="0"/>
            </a:br>
            <a:r>
              <a:rPr lang="fr-CA" sz="8000" dirty="0"/>
              <a:t>des modifications de page</a:t>
            </a:r>
          </a:p>
        </p:txBody>
      </p:sp>
    </p:spTree>
    <p:extLst>
      <p:ext uri="{BB962C8B-B14F-4D97-AF65-F5344CB8AC3E}">
        <p14:creationId xmlns:p14="http://schemas.microsoft.com/office/powerpoint/2010/main" val="1617996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94121" y="565085"/>
            <a:ext cx="6216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Cliquer sur l’icône historique en bas de la zone paramètres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Retrouver dans l’historique qui s’affiche l’étape à laquelle vous désirez retourner et cliquer dessus pour éliminer toutes les modifications faites depuis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09" y="3699293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votre page lorsque vous avez terminé vos modifications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B4657-F1F1-4021-80ED-0DB0E67808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00" y="4495284"/>
            <a:ext cx="3726503" cy="7163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2B0B27-FE86-42DA-B38E-8D302A907C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1637" y="565085"/>
            <a:ext cx="4705350" cy="904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C52E05-B9F6-47E2-860B-CAF03980E45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74921" y="1262232"/>
            <a:ext cx="2619200" cy="18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8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21B121-2D22-4A2F-9F36-2398742976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Modifier les couleurs de </a:t>
            </a:r>
            <a:br>
              <a:rPr lang="fr-CA" sz="8000" dirty="0"/>
            </a:br>
            <a:r>
              <a:rPr lang="fr-CA" sz="8000" dirty="0"/>
              <a:t>mon site web</a:t>
            </a:r>
          </a:p>
        </p:txBody>
      </p:sp>
    </p:spTree>
    <p:extLst>
      <p:ext uri="{BB962C8B-B14F-4D97-AF65-F5344CB8AC3E}">
        <p14:creationId xmlns:p14="http://schemas.microsoft.com/office/powerpoint/2010/main" val="25263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Accéder à la zone administrative de WordPress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51EC1F-A5AE-4D38-BA56-F90E6D660D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33208" y="5354754"/>
            <a:ext cx="37052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9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Survoler le menu d’administration sous l’onglet « Modifier avec </a:t>
            </a:r>
            <a:r>
              <a:rPr lang="fr-CA" dirty="0" err="1"/>
              <a:t>Elementor</a:t>
            </a:r>
            <a:r>
              <a:rPr lang="fr-CA" dirty="0"/>
              <a:t> » et sélectionner « Réglages du site »</a:t>
            </a:r>
            <a:endParaRPr lang="fr-CA" dirty="0">
              <a:solidFill>
                <a:srgbClr val="57903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54628" y="3266051"/>
            <a:ext cx="549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Couleurs globales »</a:t>
            </a:r>
            <a:endParaRPr lang="fr-CA" dirty="0">
              <a:solidFill>
                <a:srgbClr val="3488A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4E99D9-AE2B-4DD8-BEC7-11C7C45753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4628" y="565085"/>
            <a:ext cx="2362200" cy="20002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AE8893-1D2A-4421-A379-167F0859CB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63531" y="3255565"/>
            <a:ext cx="2932172" cy="29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85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82766" y="565085"/>
            <a:ext cx="792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Changer la couleur « Principal » ou « Secondaire » du site en cliquant sur le petit carré de couleur et en sélectionnant une couleur, ou en écrivant une valeur « Hexadécimal » dans la zone de texte.</a:t>
            </a:r>
            <a:endParaRPr lang="fr-CA" dirty="0">
              <a:solidFill>
                <a:srgbClr val="57903F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78291C-30CB-42D9-98DC-B0474E0DBC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4628" y="547404"/>
            <a:ext cx="2281172" cy="270816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AD7D346-8840-4171-983A-BED7C73C40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18032" y="3602436"/>
            <a:ext cx="722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3488A0"/>
                </a:solidFill>
              </a:rPr>
              <a:t>Vous pouvez ajouter une couleur en cliquant sur ce bouton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CA2BE3-322C-48BF-819E-915FB61299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35822" y="3993061"/>
            <a:ext cx="3143250" cy="6858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1614794-7927-40BD-B9DD-EAC0D2866D1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54628" y="5121672"/>
            <a:ext cx="5499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Donner le nom à la nouvelle couleur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Cliquer sur le carré pour sélectionner la couleur à affecter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7A65B76-00E8-4CAD-80B9-88F2B611B4F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38" y="5082500"/>
            <a:ext cx="36290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3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C39439C-74A3-4D28-862D-F4C6CAABFA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94121" y="565085"/>
            <a:ext cx="62162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Vous pourrez dès lors utiliser vos couleurs partout sur le site</a:t>
            </a:r>
          </a:p>
          <a:p>
            <a:endParaRPr lang="fr-CA" dirty="0"/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l’onglet « Style » pour chacun des éléments vus précédemment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l’icône du petit globe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Choisissez la couleur que vous désirez utiliser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CCD2AA-A8E4-47FB-8E48-04926B621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4009" y="3699293"/>
            <a:ext cx="6019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rgbClr val="F03F2B"/>
                </a:solidFill>
              </a:rPr>
              <a:t>N’oubliez pas d’enregistrer vos changements lorsque vous avez terminé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ADDA09-DBF0-4968-B8F9-7D9FB9DA710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64092" y="4110168"/>
            <a:ext cx="3705225" cy="1238250"/>
          </a:xfrm>
          <a:prstGeom prst="rect">
            <a:avLst/>
          </a:prstGeom>
        </p:spPr>
      </p:pic>
      <p:pic>
        <p:nvPicPr>
          <p:cNvPr id="7" name="Image 6" descr="Une image contenant texte, moniteur, capture d’écran, écran&#10;&#10;Description générée automatiquement">
            <a:extLst>
              <a:ext uri="{FF2B5EF4-FFF2-40B4-BE49-F238E27FC236}">
                <a16:creationId xmlns:a16="http://schemas.microsoft.com/office/drawing/2014/main" id="{F5AD4D37-85C4-4ECD-A1B4-C8DEB42BEC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41" y="552411"/>
            <a:ext cx="2291418" cy="29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72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" dirty="0"/>
              <a:t>Étape 3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662522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331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2987013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Identification au système WordPress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F0E99B6-9F09-4332-9CDB-2702A3CA4A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29" y="3629607"/>
            <a:ext cx="2870737" cy="272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032BC0-A8FF-449F-819C-FC04359957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78489" y="3629607"/>
            <a:ext cx="5840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Entrer votre identifiant ou votre courriel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Entrer votre mot de passe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« Se connecter »</a:t>
            </a:r>
          </a:p>
        </p:txBody>
      </p:sp>
    </p:spTree>
    <p:extLst>
      <p:ext uri="{BB962C8B-B14F-4D97-AF65-F5344CB8AC3E}">
        <p14:creationId xmlns:p14="http://schemas.microsoft.com/office/powerpoint/2010/main" val="20918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Ajouter une nouvelle </a:t>
            </a:r>
            <a:br>
              <a:rPr lang="fr-CA" sz="8000" dirty="0"/>
            </a:br>
            <a:r>
              <a:rPr lang="fr-CA" sz="8000" dirty="0"/>
              <a:t>à mon site web</a:t>
            </a:r>
          </a:p>
        </p:txBody>
      </p:sp>
    </p:spTree>
    <p:extLst>
      <p:ext uri="{BB962C8B-B14F-4D97-AF65-F5344CB8AC3E}">
        <p14:creationId xmlns:p14="http://schemas.microsoft.com/office/powerpoint/2010/main" val="35895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746B863-9DDA-4236-AED4-FF08B8F7344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2622" y="548756"/>
            <a:ext cx="2971800" cy="15430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9F474D-6A47-47B5-AF36-9E6B3C8FD68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1" y="2760324"/>
            <a:ext cx="7500528" cy="32747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9053FF7-1016-4EB0-A4B7-BDE7F1E7551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51121" y="1135615"/>
            <a:ext cx="695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Sélectionner l’option « Ajouter » du menu « Nouvelles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7F1D5E-0842-4463-AA73-4B963C05604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2621" y="2689522"/>
            <a:ext cx="3554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dirty="0"/>
              <a:t>Entrer le titre de la nouvelle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Écrire le texte de la nouvelle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Sélectionner la catégorie, si désirée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Rechercher les étiquettes, si désirées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Changer la date de publication, si date dans le futur</a:t>
            </a:r>
          </a:p>
          <a:p>
            <a:pPr marL="342900" indent="-342900">
              <a:buFont typeface="+mj-lt"/>
              <a:buAutoNum type="arabicPeriod"/>
            </a:pPr>
            <a:r>
              <a:rPr lang="fr-CA" dirty="0"/>
              <a:t>Cliquer sur publier pour compléter l’ajout</a:t>
            </a:r>
          </a:p>
        </p:txBody>
      </p:sp>
    </p:spTree>
    <p:extLst>
      <p:ext uri="{BB962C8B-B14F-4D97-AF65-F5344CB8AC3E}">
        <p14:creationId xmlns:p14="http://schemas.microsoft.com/office/powerpoint/2010/main" val="161351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BBF92-1966-4B05-A3EC-D76822746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642594"/>
            <a:ext cx="10058400" cy="5540092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Créer un évènement </a:t>
            </a:r>
            <a:br>
              <a:rPr lang="fr-CA" sz="8000" dirty="0"/>
            </a:br>
            <a:r>
              <a:rPr lang="fr-CA" sz="8000" dirty="0"/>
              <a:t>pour mon école</a:t>
            </a:r>
          </a:p>
        </p:txBody>
      </p:sp>
    </p:spTree>
    <p:extLst>
      <p:ext uri="{BB962C8B-B14F-4D97-AF65-F5344CB8AC3E}">
        <p14:creationId xmlns:p14="http://schemas.microsoft.com/office/powerpoint/2010/main" val="2262897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4_TF78438558" id="{D9EAB963-68A7-41B0-84AC-6DCEBA0B29E9}" vid="{8501B65A-0E3C-4167-83F9-AC76A6F729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1942</Words>
  <Application>Microsoft Office PowerPoint</Application>
  <PresentationFormat>Grand écran</PresentationFormat>
  <Paragraphs>196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8" baseType="lpstr">
      <vt:lpstr>Calibri</vt:lpstr>
      <vt:lpstr>Century Gothic</vt:lpstr>
      <vt:lpstr>Garamond</vt:lpstr>
      <vt:lpstr>Wingdings</vt:lpstr>
      <vt:lpstr>SavonVTI</vt:lpstr>
      <vt:lpstr>Site web primaire</vt:lpstr>
      <vt:lpstr>Formation en 3 étapes</vt:lpstr>
      <vt:lpstr>Étape 1</vt:lpstr>
      <vt:lpstr>Zone administrative</vt:lpstr>
      <vt:lpstr>Accéder à la zone administrative de WordPress</vt:lpstr>
      <vt:lpstr>Identification au système WordPress</vt:lpstr>
      <vt:lpstr>Ajouter une nouvelle  à mon site web</vt:lpstr>
      <vt:lpstr>Présentation PowerPoint</vt:lpstr>
      <vt:lpstr>Créer un évènement  pour mon école</vt:lpstr>
      <vt:lpstr>Présentation PowerPoint</vt:lpstr>
      <vt:lpstr>Créer une  nouvelle page et activer Elementor</vt:lpstr>
      <vt:lpstr>Présentation PowerPoint</vt:lpstr>
      <vt:lpstr>Gérer les  différents menus  du site web</vt:lpstr>
      <vt:lpstr>Créer un  album photo</vt:lpstr>
      <vt:lpstr>Présentation PowerPoint</vt:lpstr>
      <vt:lpstr>Ajouter un  objet perdu</vt:lpstr>
      <vt:lpstr>Présentation PowerPoint</vt:lpstr>
      <vt:lpstr>Ajouter un  abonnement numérique</vt:lpstr>
      <vt:lpstr>Présentation PowerPoint</vt:lpstr>
      <vt:lpstr>Étape 2</vt:lpstr>
      <vt:lpstr>Elementor</vt:lpstr>
      <vt:lpstr>C’est quoi ça, Elementor?</vt:lpstr>
      <vt:lpstr>Accéder à  la modification Elementor  d’une page</vt:lpstr>
      <vt:lpstr>Modifier le diaporama  de l’en-tête</vt:lpstr>
      <vt:lpstr>Présentation PowerPoint</vt:lpstr>
      <vt:lpstr>Présentation PowerPoint</vt:lpstr>
      <vt:lpstr>Présentation PowerPoint</vt:lpstr>
      <vt:lpstr>Ajouter un  titre H2 ou H4 coloré</vt:lpstr>
      <vt:lpstr>Présentation PowerPoint</vt:lpstr>
      <vt:lpstr>Présentation PowerPoint</vt:lpstr>
      <vt:lpstr>Ajouter une  zone de texte</vt:lpstr>
      <vt:lpstr>Présentation PowerPoint</vt:lpstr>
      <vt:lpstr>Présentation PowerPoint</vt:lpstr>
      <vt:lpstr>Créer un accordéon</vt:lpstr>
      <vt:lpstr>Présentation PowerPoint</vt:lpstr>
      <vt:lpstr>Présentation PowerPoint</vt:lpstr>
      <vt:lpstr>Présentation PowerPoint</vt:lpstr>
      <vt:lpstr>Utiliser le  système d’onglets</vt:lpstr>
      <vt:lpstr>Présentation PowerPoint</vt:lpstr>
      <vt:lpstr>Présentation PowerPoint</vt:lpstr>
      <vt:lpstr>Présentation PowerPoint</vt:lpstr>
      <vt:lpstr>Ajouter  un PDF  au contenu  de la page</vt:lpstr>
      <vt:lpstr>Présentation PowerPoint</vt:lpstr>
      <vt:lpstr>Présentation PowerPoint</vt:lpstr>
      <vt:lpstr>Supprimer ou dupliquer un élément  de ma page</vt:lpstr>
      <vt:lpstr>Présentation PowerPoint</vt:lpstr>
      <vt:lpstr>Utiliser  l’historique  des modifications de page</vt:lpstr>
      <vt:lpstr>Présentation PowerPoint</vt:lpstr>
      <vt:lpstr>Modifier les couleurs de  mon site web</vt:lpstr>
      <vt:lpstr>Présentation PowerPoint</vt:lpstr>
      <vt:lpstr>Présentation PowerPoint</vt:lpstr>
      <vt:lpstr>Présentation PowerPoint</vt:lpstr>
      <vt:lpstr>Étape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web primaire</dc:title>
  <dc:creator>Isabelle Bouchard(3)</dc:creator>
  <cp:lastModifiedBy>Isabelle Bouchard(3)</cp:lastModifiedBy>
  <cp:revision>44</cp:revision>
  <dcterms:created xsi:type="dcterms:W3CDTF">2022-01-18T14:31:45Z</dcterms:created>
  <dcterms:modified xsi:type="dcterms:W3CDTF">2022-04-04T17:57:07Z</dcterms:modified>
</cp:coreProperties>
</file>